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58" r:id="rId3"/>
    <p:sldId id="259" r:id="rId4"/>
    <p:sldId id="261" r:id="rId5"/>
    <p:sldId id="285" r:id="rId6"/>
    <p:sldId id="286" r:id="rId7"/>
    <p:sldId id="287" r:id="rId8"/>
    <p:sldId id="288" r:id="rId9"/>
    <p:sldId id="289" r:id="rId10"/>
    <p:sldId id="290" r:id="rId11"/>
    <p:sldId id="291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39" autoAdjust="0"/>
    <p:restoredTop sz="94660"/>
  </p:normalViewPr>
  <p:slideViewPr>
    <p:cSldViewPr>
      <p:cViewPr varScale="1">
        <p:scale>
          <a:sx n="96" d="100"/>
          <a:sy n="96" d="100"/>
        </p:scale>
        <p:origin x="642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6.wmf"/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12" Type="http://schemas.openxmlformats.org/officeDocument/2006/relationships/image" Target="../media/image1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9.wmf"/><Relationship Id="rId11" Type="http://schemas.openxmlformats.org/officeDocument/2006/relationships/image" Target="../media/image14.wmf"/><Relationship Id="rId5" Type="http://schemas.openxmlformats.org/officeDocument/2006/relationships/image" Target="../media/image8.wmf"/><Relationship Id="rId15" Type="http://schemas.openxmlformats.org/officeDocument/2006/relationships/image" Target="../media/image18.wmf"/><Relationship Id="rId10" Type="http://schemas.openxmlformats.org/officeDocument/2006/relationships/image" Target="../media/image13.wmf"/><Relationship Id="rId4" Type="http://schemas.openxmlformats.org/officeDocument/2006/relationships/image" Target="../media/image7.wmf"/><Relationship Id="rId9" Type="http://schemas.openxmlformats.org/officeDocument/2006/relationships/image" Target="../media/image12.wmf"/><Relationship Id="rId1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5" Type="http://schemas.openxmlformats.org/officeDocument/2006/relationships/image" Target="../media/image23.wmf"/><Relationship Id="rId10" Type="http://schemas.openxmlformats.org/officeDocument/2006/relationships/image" Target="../media/image28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10" Type="http://schemas.openxmlformats.org/officeDocument/2006/relationships/image" Target="../media/image45.wmf"/><Relationship Id="rId4" Type="http://schemas.openxmlformats.org/officeDocument/2006/relationships/image" Target="../media/image39.wmf"/><Relationship Id="rId9" Type="http://schemas.openxmlformats.org/officeDocument/2006/relationships/image" Target="../media/image4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263450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978460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40.wmf"/><Relationship Id="rId18" Type="http://schemas.openxmlformats.org/officeDocument/2006/relationships/oleObject" Target="../embeddings/oleObject49.bin"/><Relationship Id="rId3" Type="http://schemas.openxmlformats.org/officeDocument/2006/relationships/image" Target="../media/image2.png"/><Relationship Id="rId21" Type="http://schemas.openxmlformats.org/officeDocument/2006/relationships/image" Target="../media/image44.wmf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46.bin"/><Relationship Id="rId17" Type="http://schemas.openxmlformats.org/officeDocument/2006/relationships/image" Target="../media/image42.wmf"/><Relationship Id="rId25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8.bin"/><Relationship Id="rId20" Type="http://schemas.openxmlformats.org/officeDocument/2006/relationships/oleObject" Target="../embeddings/oleObject50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39.wmf"/><Relationship Id="rId24" Type="http://schemas.openxmlformats.org/officeDocument/2006/relationships/image" Target="../media/image47.png"/><Relationship Id="rId5" Type="http://schemas.openxmlformats.org/officeDocument/2006/relationships/image" Target="../media/image36.wmf"/><Relationship Id="rId15" Type="http://schemas.openxmlformats.org/officeDocument/2006/relationships/image" Target="../media/image41.wmf"/><Relationship Id="rId23" Type="http://schemas.openxmlformats.org/officeDocument/2006/relationships/image" Target="../media/image45.wmf"/><Relationship Id="rId10" Type="http://schemas.openxmlformats.org/officeDocument/2006/relationships/oleObject" Target="../embeddings/oleObject45.bin"/><Relationship Id="rId19" Type="http://schemas.openxmlformats.org/officeDocument/2006/relationships/image" Target="../media/image43.wmf"/><Relationship Id="rId4" Type="http://schemas.openxmlformats.org/officeDocument/2006/relationships/oleObject" Target="../embeddings/oleObject42.bin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47.bin"/><Relationship Id="rId22" Type="http://schemas.openxmlformats.org/officeDocument/2006/relationships/oleObject" Target="../embeddings/oleObject5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2.png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.wmf"/><Relationship Id="rId5" Type="http://schemas.openxmlformats.org/officeDocument/2006/relationships/image" Target="../media/image3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8.wmf"/><Relationship Id="rId18" Type="http://schemas.openxmlformats.org/officeDocument/2006/relationships/oleObject" Target="../embeddings/oleObject12.bin"/><Relationship Id="rId26" Type="http://schemas.openxmlformats.org/officeDocument/2006/relationships/oleObject" Target="../embeddings/oleObject16.bin"/><Relationship Id="rId3" Type="http://schemas.openxmlformats.org/officeDocument/2006/relationships/image" Target="../media/image2.png"/><Relationship Id="rId21" Type="http://schemas.openxmlformats.org/officeDocument/2006/relationships/image" Target="../media/image12.wmf"/><Relationship Id="rId34" Type="http://schemas.openxmlformats.org/officeDocument/2006/relationships/image" Target="../media/image19.png"/><Relationship Id="rId7" Type="http://schemas.openxmlformats.org/officeDocument/2006/relationships/image" Target="../media/image4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10.wmf"/><Relationship Id="rId25" Type="http://schemas.openxmlformats.org/officeDocument/2006/relationships/image" Target="../media/image14.wmf"/><Relationship Id="rId33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29" Type="http://schemas.openxmlformats.org/officeDocument/2006/relationships/image" Target="../media/image16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7.wmf"/><Relationship Id="rId24" Type="http://schemas.openxmlformats.org/officeDocument/2006/relationships/oleObject" Target="../embeddings/oleObject15.bin"/><Relationship Id="rId32" Type="http://schemas.openxmlformats.org/officeDocument/2006/relationships/oleObject" Target="../embeddings/oleObject19.bin"/><Relationship Id="rId5" Type="http://schemas.openxmlformats.org/officeDocument/2006/relationships/image" Target="../media/image3.wmf"/><Relationship Id="rId15" Type="http://schemas.openxmlformats.org/officeDocument/2006/relationships/image" Target="../media/image9.wmf"/><Relationship Id="rId23" Type="http://schemas.openxmlformats.org/officeDocument/2006/relationships/image" Target="../media/image13.wmf"/><Relationship Id="rId28" Type="http://schemas.openxmlformats.org/officeDocument/2006/relationships/oleObject" Target="../embeddings/oleObject17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11.wmf"/><Relationship Id="rId31" Type="http://schemas.openxmlformats.org/officeDocument/2006/relationships/image" Target="../media/image17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6.wmf"/><Relationship Id="rId14" Type="http://schemas.openxmlformats.org/officeDocument/2006/relationships/oleObject" Target="../embeddings/oleObject10.bin"/><Relationship Id="rId22" Type="http://schemas.openxmlformats.org/officeDocument/2006/relationships/oleObject" Target="../embeddings/oleObject14.bin"/><Relationship Id="rId27" Type="http://schemas.openxmlformats.org/officeDocument/2006/relationships/image" Target="../media/image15.wmf"/><Relationship Id="rId30" Type="http://schemas.openxmlformats.org/officeDocument/2006/relationships/oleObject" Target="../embeddings/oleObject1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2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29.bin"/><Relationship Id="rId26" Type="http://schemas.openxmlformats.org/officeDocument/2006/relationships/image" Target="../media/image29.wmf"/><Relationship Id="rId3" Type="http://schemas.openxmlformats.org/officeDocument/2006/relationships/image" Target="../media/image2.png"/><Relationship Id="rId21" Type="http://schemas.openxmlformats.org/officeDocument/2006/relationships/image" Target="../media/image27.wmf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25.wmf"/><Relationship Id="rId25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8.bin"/><Relationship Id="rId20" Type="http://schemas.openxmlformats.org/officeDocument/2006/relationships/oleObject" Target="../embeddings/oleObject30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22.wmf"/><Relationship Id="rId24" Type="http://schemas.openxmlformats.org/officeDocument/2006/relationships/image" Target="../media/image28.wmf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23" Type="http://schemas.openxmlformats.org/officeDocument/2006/relationships/oleObject" Target="../embeddings/oleObject32.bin"/><Relationship Id="rId10" Type="http://schemas.openxmlformats.org/officeDocument/2006/relationships/oleObject" Target="../embeddings/oleObject25.bin"/><Relationship Id="rId19" Type="http://schemas.openxmlformats.org/officeDocument/2006/relationships/image" Target="../media/image26.wmf"/><Relationship Id="rId4" Type="http://schemas.openxmlformats.org/officeDocument/2006/relationships/oleObject" Target="../embeddings/oleObject22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27.bin"/><Relationship Id="rId22" Type="http://schemas.openxmlformats.org/officeDocument/2006/relationships/oleObject" Target="../embeddings/oleObject3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5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3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13" Type="http://schemas.openxmlformats.org/officeDocument/2006/relationships/image" Target="../media/image34.wmf"/><Relationship Id="rId3" Type="http://schemas.openxmlformats.org/officeDocument/2006/relationships/image" Target="../media/image2.png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7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5" Type="http://schemas.openxmlformats.org/officeDocument/2006/relationships/image" Target="../media/image35.wmf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6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4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Adding and Subtracting Polynomials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8 Lesson 2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38150"/>
            <a:ext cx="8686800" cy="4114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4: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the following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Adding and Subtracting</a:t>
            </a:r>
            <a:r>
              <a:rPr kumimoji="0" lang="en-US" sz="17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 Polynomials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971550"/>
            <a:ext cx="434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/>
              <a:t>9. Subtract 4x + 3y + 5 from the sum of  -3x –y + 5  and  x + 8y -3.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48200" y="895350"/>
            <a:ext cx="434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/>
              <a:t>10. Subtract the sum of 2x – 3y – 8z and -3x + 5y – 11z from the sum of  -12x – 5y - 9z and -8x + 2y + 12z.</a:t>
            </a: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38150"/>
            <a:ext cx="8686800" cy="4114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4: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the following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Adding and Subtracting</a:t>
            </a:r>
            <a:r>
              <a:rPr kumimoji="0" lang="en-US" sz="17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 Polynomials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971550"/>
            <a:ext cx="434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/>
              <a:t>9. Subtract 4x + 3y + 5 from the sum of  -3x –y + 5  and  x + 8y -3.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48200" y="895350"/>
            <a:ext cx="434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/>
              <a:t>10. Subtract the sum of 2x – 3y – 8z and -3x + 5y – 11z from the sum of  -12x – 5y - 9z and -8x + 2y + 12z.</a:t>
            </a:r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228600" y="1752600"/>
          <a:ext cx="35052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4" name="Equation" r:id="rId4" imgW="1625400" imgH="203040" progId="Equation.DSMT4">
                  <p:embed/>
                </p:oleObj>
              </mc:Choice>
              <mc:Fallback>
                <p:oleObj name="Equation" r:id="rId4" imgW="1625400" imgH="20304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752600"/>
                        <a:ext cx="3505200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1" name="Object 3"/>
          <p:cNvGraphicFramePr>
            <a:graphicFrameLocks noChangeAspect="1"/>
          </p:cNvGraphicFramePr>
          <p:nvPr/>
        </p:nvGraphicFramePr>
        <p:xfrm>
          <a:off x="1066800" y="2266950"/>
          <a:ext cx="1676400" cy="425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5" name="Equation" r:id="rId6" imgW="799920" imgH="203040" progId="Equation.DSMT4">
                  <p:embed/>
                </p:oleObj>
              </mc:Choice>
              <mc:Fallback>
                <p:oleObj name="Equation" r:id="rId6" imgW="799920" imgH="20304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266950"/>
                        <a:ext cx="1676400" cy="4257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2" name="Object 4"/>
          <p:cNvGraphicFramePr>
            <a:graphicFrameLocks noChangeAspect="1"/>
          </p:cNvGraphicFramePr>
          <p:nvPr/>
        </p:nvGraphicFramePr>
        <p:xfrm>
          <a:off x="228600" y="2800350"/>
          <a:ext cx="3378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6" name="Equation" r:id="rId8" imgW="1688760" imgH="203040" progId="Equation.DSMT4">
                  <p:embed/>
                </p:oleObj>
              </mc:Choice>
              <mc:Fallback>
                <p:oleObj name="Equation" r:id="rId8" imgW="1688760" imgH="2030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800350"/>
                        <a:ext cx="33782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5" name="Object 7"/>
          <p:cNvGraphicFramePr>
            <a:graphicFrameLocks noChangeAspect="1"/>
          </p:cNvGraphicFramePr>
          <p:nvPr/>
        </p:nvGraphicFramePr>
        <p:xfrm>
          <a:off x="4572000" y="1885950"/>
          <a:ext cx="4343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7" name="Equation" r:id="rId10" imgW="2171520" imgH="203040" progId="Equation.DSMT4">
                  <p:embed/>
                </p:oleObj>
              </mc:Choice>
              <mc:Fallback>
                <p:oleObj name="Equation" r:id="rId10" imgW="2171520" imgH="203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885950"/>
                        <a:ext cx="4343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6" name="Object 8"/>
          <p:cNvGraphicFramePr>
            <a:graphicFrameLocks noChangeAspect="1"/>
          </p:cNvGraphicFramePr>
          <p:nvPr/>
        </p:nvGraphicFramePr>
        <p:xfrm>
          <a:off x="5791200" y="2343150"/>
          <a:ext cx="1854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8" name="Equation" r:id="rId12" imgW="927000" imgH="203040" progId="Equation.DSMT4">
                  <p:embed/>
                </p:oleObj>
              </mc:Choice>
              <mc:Fallback>
                <p:oleObj name="Equation" r:id="rId12" imgW="927000" imgH="203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2343150"/>
                        <a:ext cx="18542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7" name="Object 9"/>
          <p:cNvGraphicFramePr>
            <a:graphicFrameLocks noChangeAspect="1"/>
          </p:cNvGraphicFramePr>
          <p:nvPr/>
        </p:nvGraphicFramePr>
        <p:xfrm>
          <a:off x="4648200" y="2724150"/>
          <a:ext cx="4114800" cy="422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9" name="Equation" r:id="rId14" imgW="1981080" imgH="203040" progId="Equation.DSMT4">
                  <p:embed/>
                </p:oleObj>
              </mc:Choice>
              <mc:Fallback>
                <p:oleObj name="Equation" r:id="rId14" imgW="198108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724150"/>
                        <a:ext cx="4114800" cy="4220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8" name="Object 10"/>
          <p:cNvGraphicFramePr>
            <a:graphicFrameLocks noChangeAspect="1"/>
          </p:cNvGraphicFramePr>
          <p:nvPr/>
        </p:nvGraphicFramePr>
        <p:xfrm>
          <a:off x="5867400" y="3181350"/>
          <a:ext cx="1828800" cy="4303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00" name="Equation" r:id="rId16" imgW="863280" imgH="203040" progId="Equation.DSMT4">
                  <p:embed/>
                </p:oleObj>
              </mc:Choice>
              <mc:Fallback>
                <p:oleObj name="Equation" r:id="rId16" imgW="863280" imgH="2030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3181350"/>
                        <a:ext cx="1828800" cy="4303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9" name="Object 11"/>
          <p:cNvGraphicFramePr>
            <a:graphicFrameLocks noChangeAspect="1"/>
          </p:cNvGraphicFramePr>
          <p:nvPr/>
        </p:nvGraphicFramePr>
        <p:xfrm>
          <a:off x="4572000" y="3562350"/>
          <a:ext cx="4267200" cy="413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01" name="Equation" r:id="rId18" imgW="2095200" imgH="203040" progId="Equation.DSMT4">
                  <p:embed/>
                </p:oleObj>
              </mc:Choice>
              <mc:Fallback>
                <p:oleObj name="Equation" r:id="rId18" imgW="2095200" imgH="203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562350"/>
                        <a:ext cx="4267200" cy="4137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60" name="Object 12"/>
          <p:cNvGraphicFramePr>
            <a:graphicFrameLocks noChangeAspect="1"/>
          </p:cNvGraphicFramePr>
          <p:nvPr/>
        </p:nvGraphicFramePr>
        <p:xfrm>
          <a:off x="4648199" y="3943350"/>
          <a:ext cx="3962401" cy="4496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02" name="Equation" r:id="rId20" imgW="1790640" imgH="203040" progId="Equation.DSMT4">
                  <p:embed/>
                </p:oleObj>
              </mc:Choice>
              <mc:Fallback>
                <p:oleObj name="Equation" r:id="rId20" imgW="1790640" imgH="20304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199" y="3943350"/>
                        <a:ext cx="3962401" cy="4496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61" name="Object 13"/>
          <p:cNvGraphicFramePr>
            <a:graphicFrameLocks noChangeAspect="1"/>
          </p:cNvGraphicFramePr>
          <p:nvPr/>
        </p:nvGraphicFramePr>
        <p:xfrm>
          <a:off x="5562600" y="4400550"/>
          <a:ext cx="1981200" cy="39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03" name="Equation" r:id="rId22" imgW="1015920" imgH="203040" progId="Equation.DSMT4">
                  <p:embed/>
                </p:oleObj>
              </mc:Choice>
              <mc:Fallback>
                <p:oleObj name="Equation" r:id="rId22" imgW="1015920" imgH="20304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400550"/>
                        <a:ext cx="1981200" cy="39624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-249866" y="3296265"/>
                <a:ext cx="43434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dirty="0" smtClean="0">
                          <a:latin typeface="Cambria Math"/>
                          <a:cs typeface="Times New Roman" panose="02020603050405020304" pitchFamily="18" charset="0"/>
                        </a:rPr>
                        <m:t>−2</m:t>
                      </m:r>
                      <m:r>
                        <a:rPr lang="en-US" sz="2200" b="0" i="1" dirty="0" smtClean="0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200" b="0" i="1" dirty="0" smtClean="0">
                          <a:latin typeface="Cambria Math"/>
                          <a:cs typeface="Times New Roman" panose="02020603050405020304" pitchFamily="18" charset="0"/>
                        </a:rPr>
                        <m:t>+7</m:t>
                      </m:r>
                      <m:r>
                        <a:rPr lang="en-US" sz="2200" b="0" i="1" dirty="0" smtClean="0">
                          <a:latin typeface="Cambria Math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200" b="0" i="1" dirty="0" smtClean="0">
                          <a:latin typeface="Cambria Math"/>
                          <a:cs typeface="Times New Roman" panose="02020603050405020304" pitchFamily="18" charset="0"/>
                        </a:rPr>
                        <m:t>+2−4</m:t>
                      </m:r>
                      <m:r>
                        <a:rPr lang="en-US" sz="2200" b="0" i="1" dirty="0" smtClean="0">
                          <a:latin typeface="Cambria Math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200" b="0" i="1" dirty="0" smtClean="0">
                          <a:latin typeface="Cambria Math"/>
                          <a:cs typeface="Times New Roman" panose="02020603050405020304" pitchFamily="18" charset="0"/>
                        </a:rPr>
                        <m:t>−3</m:t>
                      </m:r>
                      <m:r>
                        <a:rPr lang="en-US" sz="2200" b="0" i="1" dirty="0" smtClean="0">
                          <a:latin typeface="Cambria Math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sz="2200" b="0" i="1" dirty="0" smtClean="0">
                          <a:latin typeface="Cambria Math"/>
                          <a:cs typeface="Times New Roman" panose="02020603050405020304" pitchFamily="18" charset="0"/>
                        </a:rPr>
                        <m:t> −5</m:t>
                      </m:r>
                    </m:oMath>
                  </m:oMathPara>
                </a14:m>
                <a:endParaRPr lang="en-US" sz="2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49866" y="3296265"/>
                <a:ext cx="4343400" cy="430887"/>
              </a:xfrm>
              <a:prstGeom prst="rect">
                <a:avLst/>
              </a:prstGeom>
              <a:blipFill rotWithShape="1">
                <a:blip r:embed="rId24"/>
                <a:stretch>
                  <a:fillRect b="-1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1016385" y="3790950"/>
                <a:ext cx="2081487" cy="461665"/>
              </a:xfrm>
              <a:prstGeom prst="rect">
                <a:avLst/>
              </a:prstGeom>
              <a:solidFill>
                <a:srgbClr val="FFFF99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−6</m:t>
                      </m:r>
                      <m:r>
                        <a:rPr lang="en-US" sz="2400" b="0" i="1" smtClean="0">
                          <a:latin typeface="Cambria Math"/>
                        </a:rPr>
                        <m:t>𝑥</m:t>
                      </m:r>
                      <m:r>
                        <a:rPr lang="en-US" sz="2400" b="0" i="1" smtClean="0">
                          <a:latin typeface="Cambria Math"/>
                        </a:rPr>
                        <m:t>+4</m:t>
                      </m:r>
                      <m:r>
                        <a:rPr lang="en-US" sz="2400" b="0" i="1" smtClean="0">
                          <a:latin typeface="Cambria Math"/>
                        </a:rPr>
                        <m:t>𝑦</m:t>
                      </m:r>
                      <m:r>
                        <a:rPr lang="en-US" sz="2400" b="0" i="1" smtClean="0">
                          <a:latin typeface="Cambria Math"/>
                        </a:rPr>
                        <m:t>−3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6385" y="3790950"/>
                <a:ext cx="2081487" cy="461665"/>
              </a:xfrm>
              <a:prstGeom prst="rect">
                <a:avLst/>
              </a:prstGeom>
              <a:blipFill rotWithShape="1">
                <a:blip r:embed="rId25"/>
                <a:stretch>
                  <a:fillRect b="-157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lvl="0" algn="l">
              <a:defRPr/>
            </a:pPr>
            <a:r>
              <a:rPr lang="en-US" sz="1700" b="1" dirty="0">
                <a:latin typeface="Cambria" panose="02040503050406030204" pitchFamily="18" charset="0"/>
              </a:rPr>
              <a:t>Adding and Subtracting Polynomials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Add and subtract algebraic expression and simplify polynomials with grouping symbol.</a:t>
            </a:r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addition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subtraction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Parenthesis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Bracket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Braces</a:t>
            </a:r>
          </a:p>
          <a:p>
            <a:pPr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Rules in Addition and Subtraction of Polynomials: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Adding and Subtracting</a:t>
            </a:r>
            <a:r>
              <a:rPr kumimoji="0" lang="en-US" sz="17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 Polynomials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971550"/>
            <a:ext cx="8305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Rule 1:</a:t>
            </a:r>
            <a:r>
              <a:rPr lang="en-US" sz="2000" dirty="0"/>
              <a:t> To add two or more monomial with the same literal coefficient, add only their numerical coefficient and affix the literal coefficient. </a:t>
            </a:r>
          </a:p>
          <a:p>
            <a:pPr algn="just"/>
            <a:r>
              <a:rPr lang="en-US" sz="2000" b="1" dirty="0"/>
              <a:t>Rule 2:</a:t>
            </a:r>
            <a:r>
              <a:rPr lang="en-US" sz="2000" dirty="0"/>
              <a:t> To add two or more polynomials, add similar or like terms together. </a:t>
            </a:r>
          </a:p>
          <a:p>
            <a:pPr algn="just"/>
            <a:r>
              <a:rPr lang="en-US" sz="2000" b="1" dirty="0"/>
              <a:t>Rule 3:</a:t>
            </a:r>
            <a:r>
              <a:rPr lang="en-US" sz="2000" dirty="0"/>
              <a:t> To subtract polynomials, change the sign of the subtrahend and proceed as in addition. </a:t>
            </a:r>
          </a:p>
          <a:p>
            <a:pPr algn="just"/>
            <a:r>
              <a:rPr lang="en-US" sz="2000" b="1" dirty="0"/>
              <a:t>Rule 4: </a:t>
            </a:r>
            <a:r>
              <a:rPr lang="en-US" sz="2000" dirty="0"/>
              <a:t>to remove grouping and symbols such as parenthesis (), Brackets [] and braces{} preceded by a </a:t>
            </a:r>
          </a:p>
          <a:p>
            <a:pPr algn="just"/>
            <a:r>
              <a:rPr lang="en-US" sz="2000" dirty="0"/>
              <a:t>(</a:t>
            </a:r>
            <a:r>
              <a:rPr lang="en-US" sz="2000" i="1" dirty="0" err="1"/>
              <a:t>i</a:t>
            </a:r>
            <a:r>
              <a:rPr lang="en-US" sz="2000" dirty="0"/>
              <a:t>) minus sign, change the sign of each terms;</a:t>
            </a:r>
          </a:p>
          <a:p>
            <a:pPr algn="just"/>
            <a:r>
              <a:rPr lang="en-US" sz="2000" dirty="0"/>
              <a:t>(</a:t>
            </a:r>
            <a:r>
              <a:rPr lang="en-US" sz="2000" i="1" dirty="0"/>
              <a:t>ii</a:t>
            </a:r>
            <a:r>
              <a:rPr lang="en-US" sz="2000" dirty="0"/>
              <a:t>) plus sign, no further change is done; </a:t>
            </a:r>
          </a:p>
          <a:p>
            <a:pPr algn="just"/>
            <a:r>
              <a:rPr lang="en-US" sz="2000" dirty="0"/>
              <a:t>(</a:t>
            </a:r>
            <a:r>
              <a:rPr lang="en-US" sz="2000" i="1" dirty="0"/>
              <a:t>iii</a:t>
            </a:r>
            <a:r>
              <a:rPr lang="en-US" sz="2000" dirty="0"/>
              <a:t>) factor, use distributive law. </a:t>
            </a:r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find the sum of the following polynomials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Adding and Subtracting</a:t>
            </a:r>
            <a:r>
              <a:rPr kumimoji="0" lang="en-US" sz="17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 Polynomials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graphicFrame>
        <p:nvGraphicFramePr>
          <p:cNvPr id="18442" name="Object 10"/>
          <p:cNvGraphicFramePr>
            <a:graphicFrameLocks noChangeAspect="1"/>
          </p:cNvGraphicFramePr>
          <p:nvPr/>
        </p:nvGraphicFramePr>
        <p:xfrm>
          <a:off x="4343400" y="971550"/>
          <a:ext cx="4114800" cy="420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8" name="Equation" r:id="rId4" imgW="2234880" imgH="228600" progId="Equation.DSMT4">
                  <p:embed/>
                </p:oleObj>
              </mc:Choice>
              <mc:Fallback>
                <p:oleObj name="Equation" r:id="rId4" imgW="2234880" imgH="2286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971550"/>
                        <a:ext cx="4114800" cy="4208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3" name="Object 11"/>
          <p:cNvGraphicFramePr>
            <a:graphicFrameLocks noChangeAspect="1"/>
          </p:cNvGraphicFramePr>
          <p:nvPr/>
        </p:nvGraphicFramePr>
        <p:xfrm>
          <a:off x="228600" y="2952751"/>
          <a:ext cx="3595686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9" name="Equation" r:id="rId6" imgW="1917360" imgH="203040" progId="Equation.DSMT4">
                  <p:embed/>
                </p:oleObj>
              </mc:Choice>
              <mc:Fallback>
                <p:oleObj name="Equation" r:id="rId6" imgW="1917360" imgH="203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952751"/>
                        <a:ext cx="3595686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4" name="Object 12"/>
          <p:cNvGraphicFramePr>
            <a:graphicFrameLocks noChangeAspect="1"/>
          </p:cNvGraphicFramePr>
          <p:nvPr/>
        </p:nvGraphicFramePr>
        <p:xfrm>
          <a:off x="304800" y="971551"/>
          <a:ext cx="289559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0" name="Equation" r:id="rId8" imgW="1447560" imgH="228600" progId="Equation.DSMT4">
                  <p:embed/>
                </p:oleObj>
              </mc:Choice>
              <mc:Fallback>
                <p:oleObj name="Equation" r:id="rId8" imgW="1447560" imgH="22860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971551"/>
                        <a:ext cx="2895598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5" name="Object 13"/>
          <p:cNvGraphicFramePr>
            <a:graphicFrameLocks noChangeAspect="1"/>
          </p:cNvGraphicFramePr>
          <p:nvPr/>
        </p:nvGraphicFramePr>
        <p:xfrm>
          <a:off x="4343400" y="2924810"/>
          <a:ext cx="3352800" cy="447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1" name="Equation" r:id="rId10" imgW="1714320" imgH="228600" progId="Equation.DSMT4">
                  <p:embed/>
                </p:oleObj>
              </mc:Choice>
              <mc:Fallback>
                <p:oleObj name="Equation" r:id="rId10" imgW="1714320" imgH="22860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2924810"/>
                        <a:ext cx="3352800" cy="4470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find the sum of the following polynomials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Adding and Subtracting</a:t>
            </a:r>
            <a:r>
              <a:rPr kumimoji="0" lang="en-US" sz="17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 Polynomials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graphicFrame>
        <p:nvGraphicFramePr>
          <p:cNvPr id="18442" name="Object 10"/>
          <p:cNvGraphicFramePr>
            <a:graphicFrameLocks noChangeAspect="1"/>
          </p:cNvGraphicFramePr>
          <p:nvPr/>
        </p:nvGraphicFramePr>
        <p:xfrm>
          <a:off x="4343400" y="971550"/>
          <a:ext cx="4114800" cy="420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71" name="Equation" r:id="rId4" imgW="2234880" imgH="228600" progId="Equation.DSMT4">
                  <p:embed/>
                </p:oleObj>
              </mc:Choice>
              <mc:Fallback>
                <p:oleObj name="Equation" r:id="rId4" imgW="2234880" imgH="2286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971550"/>
                        <a:ext cx="4114800" cy="4208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3" name="Object 11"/>
          <p:cNvGraphicFramePr>
            <a:graphicFrameLocks noChangeAspect="1"/>
          </p:cNvGraphicFramePr>
          <p:nvPr/>
        </p:nvGraphicFramePr>
        <p:xfrm>
          <a:off x="228600" y="3041651"/>
          <a:ext cx="3595686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72" name="Equation" r:id="rId6" imgW="1917360" imgH="203040" progId="Equation.DSMT4">
                  <p:embed/>
                </p:oleObj>
              </mc:Choice>
              <mc:Fallback>
                <p:oleObj name="Equation" r:id="rId6" imgW="1917360" imgH="20304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041651"/>
                        <a:ext cx="3595686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5" name="Object 13"/>
          <p:cNvGraphicFramePr>
            <a:graphicFrameLocks noChangeAspect="1"/>
          </p:cNvGraphicFramePr>
          <p:nvPr/>
        </p:nvGraphicFramePr>
        <p:xfrm>
          <a:off x="4343400" y="3013710"/>
          <a:ext cx="3352800" cy="447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73" name="Equation" r:id="rId8" imgW="1714320" imgH="228600" progId="Equation.DSMT4">
                  <p:embed/>
                </p:oleObj>
              </mc:Choice>
              <mc:Fallback>
                <p:oleObj name="Equation" r:id="rId8" imgW="1714320" imgH="2286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3013710"/>
                        <a:ext cx="3352800" cy="4470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947664"/>
              </p:ext>
            </p:extLst>
          </p:nvPr>
        </p:nvGraphicFramePr>
        <p:xfrm>
          <a:off x="1143000" y="1428750"/>
          <a:ext cx="914400" cy="471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74" name="Equation" r:id="rId10" imgW="393480" imgH="203040" progId="Equation.DSMT4">
                  <p:embed/>
                </p:oleObj>
              </mc:Choice>
              <mc:Fallback>
                <p:oleObj name="Equation" r:id="rId10" imgW="393480" imgH="203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428750"/>
                        <a:ext cx="914400" cy="4719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571500" y="2419350"/>
            <a:ext cx="175260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112" name="Object 8"/>
          <p:cNvGraphicFramePr>
            <a:graphicFrameLocks noChangeAspect="1"/>
          </p:cNvGraphicFramePr>
          <p:nvPr/>
        </p:nvGraphicFramePr>
        <p:xfrm>
          <a:off x="990601" y="2495550"/>
          <a:ext cx="1066800" cy="4491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75" name="Equation" r:id="rId12" imgW="482400" imgH="203040" progId="Equation.DSMT4">
                  <p:embed/>
                </p:oleObj>
              </mc:Choice>
              <mc:Fallback>
                <p:oleObj name="Equation" r:id="rId12" imgW="482400" imgH="203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1" y="2495550"/>
                        <a:ext cx="1066800" cy="449179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3" name="Object 9"/>
          <p:cNvGraphicFramePr>
            <a:graphicFrameLocks noChangeAspect="1"/>
          </p:cNvGraphicFramePr>
          <p:nvPr/>
        </p:nvGraphicFramePr>
        <p:xfrm>
          <a:off x="5486400" y="1454540"/>
          <a:ext cx="1752600" cy="4314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76" name="Equation" r:id="rId14" imgW="825480" imgH="203040" progId="Equation.DSMT4">
                  <p:embed/>
                </p:oleObj>
              </mc:Choice>
              <mc:Fallback>
                <p:oleObj name="Equation" r:id="rId14" imgW="82548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1454540"/>
                        <a:ext cx="1752600" cy="4314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4" name="Object 10"/>
          <p:cNvGraphicFramePr>
            <a:graphicFrameLocks noChangeAspect="1"/>
          </p:cNvGraphicFramePr>
          <p:nvPr/>
        </p:nvGraphicFramePr>
        <p:xfrm>
          <a:off x="4724400" y="1885950"/>
          <a:ext cx="2590800" cy="506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77" name="Equation" r:id="rId16" imgW="1168200" imgH="228600" progId="Equation.DSMT4">
                  <p:embed/>
                </p:oleObj>
              </mc:Choice>
              <mc:Fallback>
                <p:oleObj name="Equation" r:id="rId16" imgW="1168200" imgH="2286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885950"/>
                        <a:ext cx="2590800" cy="5068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4597400" y="2381250"/>
            <a:ext cx="312420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115" name="Object 11"/>
          <p:cNvGraphicFramePr>
            <a:graphicFrameLocks noChangeAspect="1"/>
          </p:cNvGraphicFramePr>
          <p:nvPr/>
        </p:nvGraphicFramePr>
        <p:xfrm>
          <a:off x="5486400" y="2419350"/>
          <a:ext cx="1676400" cy="494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78" name="Equation" r:id="rId18" imgW="774360" imgH="228600" progId="Equation.DSMT4">
                  <p:embed/>
                </p:oleObj>
              </mc:Choice>
              <mc:Fallback>
                <p:oleObj name="Equation" r:id="rId18" imgW="774360" imgH="22860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419350"/>
                        <a:ext cx="1676400" cy="494676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6" name="Object 12"/>
          <p:cNvGraphicFramePr>
            <a:graphicFrameLocks noChangeAspect="1"/>
          </p:cNvGraphicFramePr>
          <p:nvPr/>
        </p:nvGraphicFramePr>
        <p:xfrm>
          <a:off x="1219200" y="3409950"/>
          <a:ext cx="1752601" cy="408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79" name="Equation" r:id="rId20" imgW="761760" imgH="177480" progId="Equation.DSMT4">
                  <p:embed/>
                </p:oleObj>
              </mc:Choice>
              <mc:Fallback>
                <p:oleObj name="Equation" r:id="rId20" imgW="761760" imgH="1774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409950"/>
                        <a:ext cx="1752601" cy="4089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9" name="Object 15"/>
          <p:cNvGraphicFramePr>
            <a:graphicFrameLocks noChangeAspect="1"/>
          </p:cNvGraphicFramePr>
          <p:nvPr/>
        </p:nvGraphicFramePr>
        <p:xfrm>
          <a:off x="428625" y="3790950"/>
          <a:ext cx="25431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80" name="Equation" r:id="rId22" imgW="1130040" imgH="203040" progId="Equation.DSMT4">
                  <p:embed/>
                </p:oleObj>
              </mc:Choice>
              <mc:Fallback>
                <p:oleObj name="Equation" r:id="rId22" imgW="1130040" imgH="20304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3790950"/>
                        <a:ext cx="254317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>
            <a:off x="381000" y="4248150"/>
            <a:ext cx="312420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121" name="Object 17"/>
          <p:cNvGraphicFramePr>
            <a:graphicFrameLocks noChangeAspect="1"/>
          </p:cNvGraphicFramePr>
          <p:nvPr/>
        </p:nvGraphicFramePr>
        <p:xfrm>
          <a:off x="990600" y="4324350"/>
          <a:ext cx="1295401" cy="403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81" name="Equation" r:id="rId24" imgW="571320" imgH="177480" progId="Equation.DSMT4">
                  <p:embed/>
                </p:oleObj>
              </mc:Choice>
              <mc:Fallback>
                <p:oleObj name="Equation" r:id="rId24" imgW="571320" imgH="177480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324350"/>
                        <a:ext cx="1295401" cy="403014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22" name="Object 18"/>
          <p:cNvGraphicFramePr>
            <a:graphicFrameLocks noChangeAspect="1"/>
          </p:cNvGraphicFramePr>
          <p:nvPr/>
        </p:nvGraphicFramePr>
        <p:xfrm>
          <a:off x="5334000" y="3384550"/>
          <a:ext cx="1714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82" name="Equation" r:id="rId26" imgW="761760" imgH="203040" progId="Equation.DSMT4">
                  <p:embed/>
                </p:oleObj>
              </mc:Choice>
              <mc:Fallback>
                <p:oleObj name="Equation" r:id="rId26" imgW="761760" imgH="203040" progId="Equation.DSMT4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3384550"/>
                        <a:ext cx="1714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23" name="Object 19"/>
          <p:cNvGraphicFramePr>
            <a:graphicFrameLocks noChangeAspect="1"/>
          </p:cNvGraphicFramePr>
          <p:nvPr/>
        </p:nvGraphicFramePr>
        <p:xfrm>
          <a:off x="4698999" y="3841750"/>
          <a:ext cx="2314576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83" name="Equation" r:id="rId28" imgW="1028520" imgH="203040" progId="Equation.DSMT4">
                  <p:embed/>
                </p:oleObj>
              </mc:Choice>
              <mc:Fallback>
                <p:oleObj name="Equation" r:id="rId28" imgW="1028520" imgH="203040" progId="Equation.DSMT4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8999" y="3841750"/>
                        <a:ext cx="2314576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4572000" y="4248150"/>
            <a:ext cx="312420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124" name="Object 20"/>
          <p:cNvGraphicFramePr>
            <a:graphicFrameLocks noChangeAspect="1"/>
          </p:cNvGraphicFramePr>
          <p:nvPr/>
        </p:nvGraphicFramePr>
        <p:xfrm>
          <a:off x="5334000" y="4324350"/>
          <a:ext cx="1857381" cy="457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84" name="Equation" r:id="rId30" imgW="825480" imgH="203040" progId="Equation.DSMT4">
                  <p:embed/>
                </p:oleObj>
              </mc:Choice>
              <mc:Fallback>
                <p:oleObj name="Equation" r:id="rId30" imgW="825480" imgH="203040" progId="Equation.DSMT4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4324350"/>
                        <a:ext cx="1857381" cy="457201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25" name="Object 21"/>
          <p:cNvGraphicFramePr>
            <a:graphicFrameLocks noChangeAspect="1"/>
          </p:cNvGraphicFramePr>
          <p:nvPr/>
        </p:nvGraphicFramePr>
        <p:xfrm>
          <a:off x="457200" y="1809750"/>
          <a:ext cx="1524000" cy="4987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85" name="Equation" r:id="rId32" imgW="698400" imgH="228600" progId="Equation.DSMT4">
                  <p:embed/>
                </p:oleObj>
              </mc:Choice>
              <mc:Fallback>
                <p:oleObj name="Equation" r:id="rId32" imgW="698400" imgH="228600" progId="Equation.DSMT4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809750"/>
                        <a:ext cx="1524000" cy="4987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75978" y="936113"/>
                <a:ext cx="33522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2400" b="0" dirty="0"/>
                  <a:t>.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8+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/>
                      </a:rPr>
                      <m:t>   </m:t>
                    </m:r>
                    <m:r>
                      <a:rPr lang="en-US" sz="2400" b="0" i="1" smtClean="0">
                        <a:latin typeface="Cambria Math"/>
                      </a:rPr>
                      <m:t>𝑎𝑛𝑑</m:t>
                    </m:r>
                    <m:r>
                      <a:rPr lang="en-US" sz="2400" b="0" i="1" smtClean="0">
                        <a:latin typeface="Cambria Math"/>
                      </a:rPr>
                      <m:t>  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 </m:t>
                        </m:r>
                        <m:r>
                          <a:rPr lang="en-US" sz="2400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400" b="0" i="1" smtClean="0">
                        <a:latin typeface="Cambria Math"/>
                      </a:rPr>
                      <m:t>−1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978" y="936113"/>
                <a:ext cx="3352257" cy="461665"/>
              </a:xfrm>
              <a:prstGeom prst="rect">
                <a:avLst/>
              </a:prstGeom>
              <a:blipFill rotWithShape="1">
                <a:blip r:embed="rId34"/>
                <a:stretch>
                  <a:fillRect l="-2909" t="-12000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7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4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2: </a:t>
            </a:r>
            <a:r>
              <a:rPr lang="en-US" sz="2400" dirty="0">
                <a:ea typeface="Calibri"/>
                <a:cs typeface="Times New Roman"/>
              </a:rPr>
              <a:t>Subtract the following polynomials</a:t>
            </a: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Adding and Subtracting</a:t>
            </a:r>
            <a:r>
              <a:rPr kumimoji="0" lang="en-US" sz="17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 Polynomials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graphicFrame>
        <p:nvGraphicFramePr>
          <p:cNvPr id="48134" name="Object 6"/>
          <p:cNvGraphicFramePr>
            <a:graphicFrameLocks noChangeAspect="1"/>
          </p:cNvGraphicFramePr>
          <p:nvPr/>
        </p:nvGraphicFramePr>
        <p:xfrm>
          <a:off x="228600" y="1022350"/>
          <a:ext cx="3595689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2" name="Equation" r:id="rId4" imgW="1917360" imgH="203040" progId="Equation.DSMT4">
                  <p:embed/>
                </p:oleObj>
              </mc:Choice>
              <mc:Fallback>
                <p:oleObj name="Equation" r:id="rId4" imgW="1917360" imgH="203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022350"/>
                        <a:ext cx="3595689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5" name="Object 7"/>
          <p:cNvGraphicFramePr>
            <a:graphicFrameLocks noChangeAspect="1"/>
          </p:cNvGraphicFramePr>
          <p:nvPr/>
        </p:nvGraphicFramePr>
        <p:xfrm>
          <a:off x="4191000" y="971550"/>
          <a:ext cx="4343399" cy="44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3" name="Equation" r:id="rId6" imgW="2234880" imgH="228600" progId="Equation.DSMT4">
                  <p:embed/>
                </p:oleObj>
              </mc:Choice>
              <mc:Fallback>
                <p:oleObj name="Equation" r:id="rId6" imgW="2234880" imgH="2286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971550"/>
                        <a:ext cx="4343399" cy="44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381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2: </a:t>
            </a:r>
            <a:r>
              <a:rPr lang="en-US" sz="2400" dirty="0">
                <a:ea typeface="Calibri"/>
                <a:cs typeface="Times New Roman"/>
              </a:rPr>
              <a:t>Subtract the following polynomials</a:t>
            </a: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Adding and Subtracting</a:t>
            </a:r>
            <a:r>
              <a:rPr kumimoji="0" lang="en-US" sz="17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 Polynomials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graphicFrame>
        <p:nvGraphicFramePr>
          <p:cNvPr id="48134" name="Object 6"/>
          <p:cNvGraphicFramePr>
            <a:graphicFrameLocks noChangeAspect="1"/>
          </p:cNvGraphicFramePr>
          <p:nvPr/>
        </p:nvGraphicFramePr>
        <p:xfrm>
          <a:off x="228600" y="1022350"/>
          <a:ext cx="3595689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02" name="Equation" r:id="rId4" imgW="1917360" imgH="203040" progId="Equation.DSMT4">
                  <p:embed/>
                </p:oleObj>
              </mc:Choice>
              <mc:Fallback>
                <p:oleObj name="Equation" r:id="rId4" imgW="1917360" imgH="20304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022350"/>
                        <a:ext cx="3595689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5" name="Object 7"/>
          <p:cNvGraphicFramePr>
            <a:graphicFrameLocks noChangeAspect="1"/>
          </p:cNvGraphicFramePr>
          <p:nvPr/>
        </p:nvGraphicFramePr>
        <p:xfrm>
          <a:off x="4191000" y="971550"/>
          <a:ext cx="4343399" cy="44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03" name="Equation" r:id="rId6" imgW="2234880" imgH="228600" progId="Equation.DSMT4">
                  <p:embed/>
                </p:oleObj>
              </mc:Choice>
              <mc:Fallback>
                <p:oleObj name="Equation" r:id="rId6" imgW="2234880" imgH="2286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971550"/>
                        <a:ext cx="4343399" cy="44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6" name="Object 8"/>
          <p:cNvGraphicFramePr>
            <a:graphicFrameLocks noChangeAspect="1"/>
          </p:cNvGraphicFramePr>
          <p:nvPr/>
        </p:nvGraphicFramePr>
        <p:xfrm>
          <a:off x="1219200" y="1504950"/>
          <a:ext cx="1600199" cy="373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04" name="Equation" r:id="rId8" imgW="761760" imgH="177480" progId="Equation.DSMT4">
                  <p:embed/>
                </p:oleObj>
              </mc:Choice>
              <mc:Fallback>
                <p:oleObj name="Equation" r:id="rId8" imgW="761760" imgH="1774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504950"/>
                        <a:ext cx="1600199" cy="3733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37" name="Object 9"/>
          <p:cNvGraphicFramePr>
            <a:graphicFrameLocks noChangeAspect="1"/>
          </p:cNvGraphicFramePr>
          <p:nvPr/>
        </p:nvGraphicFramePr>
        <p:xfrm>
          <a:off x="609600" y="1885950"/>
          <a:ext cx="2260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05" name="Equation" r:id="rId10" imgW="1130040" imgH="203040" progId="Equation.DSMT4">
                  <p:embed/>
                </p:oleObj>
              </mc:Choice>
              <mc:Fallback>
                <p:oleObj name="Equation" r:id="rId10" imgW="1130040" imgH="20304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885950"/>
                        <a:ext cx="2260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609600" y="2343150"/>
            <a:ext cx="228600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139" name="Object 11"/>
          <p:cNvGraphicFramePr>
            <a:graphicFrameLocks noChangeAspect="1"/>
          </p:cNvGraphicFramePr>
          <p:nvPr/>
        </p:nvGraphicFramePr>
        <p:xfrm>
          <a:off x="1208314" y="2419350"/>
          <a:ext cx="163285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06" name="Equation" r:id="rId12" imgW="761760" imgH="177480" progId="Equation.DSMT4">
                  <p:embed/>
                </p:oleObj>
              </mc:Choice>
              <mc:Fallback>
                <p:oleObj name="Equation" r:id="rId12" imgW="761760" imgH="1774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314" y="2419350"/>
                        <a:ext cx="1632857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140" name="Object 12"/>
          <p:cNvGraphicFramePr>
            <a:graphicFrameLocks noChangeAspect="1"/>
          </p:cNvGraphicFramePr>
          <p:nvPr/>
        </p:nvGraphicFramePr>
        <p:xfrm>
          <a:off x="812800" y="2800350"/>
          <a:ext cx="2006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07" name="Equation" r:id="rId14" imgW="1002960" imgH="203040" progId="Equation.DSMT4">
                  <p:embed/>
                </p:oleObj>
              </mc:Choice>
              <mc:Fallback>
                <p:oleObj name="Equation" r:id="rId14" imgW="1002960" imgH="203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2800350"/>
                        <a:ext cx="2006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609600" y="3181350"/>
            <a:ext cx="228600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141" name="Object 13"/>
          <p:cNvGraphicFramePr>
            <a:graphicFrameLocks noChangeAspect="1"/>
          </p:cNvGraphicFramePr>
          <p:nvPr/>
        </p:nvGraphicFramePr>
        <p:xfrm>
          <a:off x="1143000" y="3397250"/>
          <a:ext cx="1687286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08" name="Equation" r:id="rId16" imgW="761760" imgH="177480" progId="Equation.DSMT4">
                  <p:embed/>
                </p:oleObj>
              </mc:Choice>
              <mc:Fallback>
                <p:oleObj name="Equation" r:id="rId16" imgW="761760" imgH="1774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397250"/>
                        <a:ext cx="1687286" cy="3937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1" name="Object 9"/>
          <p:cNvGraphicFramePr>
            <a:graphicFrameLocks noChangeAspect="1"/>
          </p:cNvGraphicFramePr>
          <p:nvPr/>
        </p:nvGraphicFramePr>
        <p:xfrm>
          <a:off x="5105400" y="1504950"/>
          <a:ext cx="1651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09" name="Equation" r:id="rId18" imgW="825480" imgH="203040" progId="Equation.DSMT4">
                  <p:embed/>
                </p:oleObj>
              </mc:Choice>
              <mc:Fallback>
                <p:oleObj name="Equation" r:id="rId18" imgW="82548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1504950"/>
                        <a:ext cx="1651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2" name="Object 10"/>
          <p:cNvGraphicFramePr>
            <a:graphicFrameLocks noChangeAspect="1"/>
          </p:cNvGraphicFramePr>
          <p:nvPr/>
        </p:nvGraphicFramePr>
        <p:xfrm>
          <a:off x="4724400" y="1949449"/>
          <a:ext cx="1981200" cy="4402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10" name="Equation" r:id="rId20" imgW="1028520" imgH="228600" progId="Equation.DSMT4">
                  <p:embed/>
                </p:oleObj>
              </mc:Choice>
              <mc:Fallback>
                <p:oleObj name="Equation" r:id="rId20" imgW="1028520" imgH="2286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949449"/>
                        <a:ext cx="1981200" cy="4402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4648200" y="2343150"/>
            <a:ext cx="228600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163" name="Object 11"/>
          <p:cNvGraphicFramePr>
            <a:graphicFrameLocks noChangeAspect="1"/>
          </p:cNvGraphicFramePr>
          <p:nvPr/>
        </p:nvGraphicFramePr>
        <p:xfrm>
          <a:off x="5105400" y="2419350"/>
          <a:ext cx="1651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11" name="Equation" r:id="rId22" imgW="825480" imgH="203040" progId="Equation.DSMT4">
                  <p:embed/>
                </p:oleObj>
              </mc:Choice>
              <mc:Fallback>
                <p:oleObj name="Equation" r:id="rId22" imgW="825480" imgH="203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2419350"/>
                        <a:ext cx="1651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4" name="Object 12"/>
          <p:cNvGraphicFramePr>
            <a:graphicFrameLocks noChangeAspect="1"/>
          </p:cNvGraphicFramePr>
          <p:nvPr/>
        </p:nvGraphicFramePr>
        <p:xfrm>
          <a:off x="4432300" y="2800350"/>
          <a:ext cx="2336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12" name="Equation" r:id="rId23" imgW="1168200" imgH="228600" progId="Equation.DSMT4">
                  <p:embed/>
                </p:oleObj>
              </mc:Choice>
              <mc:Fallback>
                <p:oleObj name="Equation" r:id="rId23" imgW="1168200" imgH="22860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2300" y="2800350"/>
                        <a:ext cx="23368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4495800" y="3257550"/>
            <a:ext cx="2286000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165" name="Object 13"/>
          <p:cNvGraphicFramePr>
            <a:graphicFrameLocks noChangeAspect="1"/>
          </p:cNvGraphicFramePr>
          <p:nvPr/>
        </p:nvGraphicFramePr>
        <p:xfrm>
          <a:off x="5105400" y="3333750"/>
          <a:ext cx="1828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13" name="Equation" r:id="rId25" imgW="812520" imgH="203040" progId="Equation.DSMT4">
                  <p:embed/>
                </p:oleObj>
              </mc:Choice>
              <mc:Fallback>
                <p:oleObj name="Equation" r:id="rId25" imgW="812520" imgH="20304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3333750"/>
                        <a:ext cx="1828800" cy="457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38150"/>
            <a:ext cx="8686800" cy="4114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3: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Simplify the following polynomials, remove {},[] and ().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Adding and Subtracting</a:t>
            </a:r>
            <a:r>
              <a:rPr kumimoji="0" lang="en-US" sz="17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 Polynomials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graphicFrame>
        <p:nvGraphicFramePr>
          <p:cNvPr id="50180" name="Object 4"/>
          <p:cNvGraphicFramePr>
            <a:graphicFrameLocks noChangeAspect="1"/>
          </p:cNvGraphicFramePr>
          <p:nvPr/>
        </p:nvGraphicFramePr>
        <p:xfrm>
          <a:off x="228600" y="971550"/>
          <a:ext cx="5410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8" name="Equation" r:id="rId4" imgW="2705040" imgH="203040" progId="Equation.DSMT4">
                  <p:embed/>
                </p:oleObj>
              </mc:Choice>
              <mc:Fallback>
                <p:oleObj name="Equation" r:id="rId4" imgW="2705040" imgH="2030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971550"/>
                        <a:ext cx="54102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1" name="Object 5"/>
          <p:cNvGraphicFramePr>
            <a:graphicFrameLocks noChangeAspect="1"/>
          </p:cNvGraphicFramePr>
          <p:nvPr/>
        </p:nvGraphicFramePr>
        <p:xfrm>
          <a:off x="228601" y="2724150"/>
          <a:ext cx="5257799" cy="435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9" name="Equation" r:id="rId6" imgW="2450880" imgH="203040" progId="Equation.DSMT4">
                  <p:embed/>
                </p:oleObj>
              </mc:Choice>
              <mc:Fallback>
                <p:oleObj name="Equation" r:id="rId6" imgW="2450880" imgH="20304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1" y="2724150"/>
                        <a:ext cx="5257799" cy="4358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38150"/>
            <a:ext cx="8686800" cy="4114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3: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Simplify the following polynomials, remove {},[] and ().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Adding and Subtracting</a:t>
            </a:r>
            <a:r>
              <a:rPr kumimoji="0" lang="en-US" sz="17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 Polynomials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graphicFrame>
        <p:nvGraphicFramePr>
          <p:cNvPr id="50180" name="Object 4"/>
          <p:cNvGraphicFramePr>
            <a:graphicFrameLocks noChangeAspect="1"/>
          </p:cNvGraphicFramePr>
          <p:nvPr/>
        </p:nvGraphicFramePr>
        <p:xfrm>
          <a:off x="228600" y="971550"/>
          <a:ext cx="5410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6" name="Equation" r:id="rId4" imgW="2705040" imgH="203040" progId="Equation.DSMT4">
                  <p:embed/>
                </p:oleObj>
              </mc:Choice>
              <mc:Fallback>
                <p:oleObj name="Equation" r:id="rId4" imgW="2705040" imgH="20304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971550"/>
                        <a:ext cx="54102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1" name="Object 5"/>
          <p:cNvGraphicFramePr>
            <a:graphicFrameLocks noChangeAspect="1"/>
          </p:cNvGraphicFramePr>
          <p:nvPr/>
        </p:nvGraphicFramePr>
        <p:xfrm>
          <a:off x="228601" y="2724150"/>
          <a:ext cx="5257799" cy="435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7" name="Equation" r:id="rId6" imgW="2450880" imgH="203040" progId="Equation.DSMT4">
                  <p:embed/>
                </p:oleObj>
              </mc:Choice>
              <mc:Fallback>
                <p:oleObj name="Equation" r:id="rId6" imgW="2450880" imgH="20304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1" y="2724150"/>
                        <a:ext cx="5257799" cy="4358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4" name="Object 4"/>
          <p:cNvGraphicFramePr>
            <a:graphicFrameLocks noChangeAspect="1"/>
          </p:cNvGraphicFramePr>
          <p:nvPr/>
        </p:nvGraphicFramePr>
        <p:xfrm>
          <a:off x="838200" y="1504950"/>
          <a:ext cx="4419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8" name="Equation" r:id="rId8" imgW="2209680" imgH="203040" progId="Equation.DSMT4">
                  <p:embed/>
                </p:oleObj>
              </mc:Choice>
              <mc:Fallback>
                <p:oleObj name="Equation" r:id="rId8" imgW="2209680" imgH="2030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504950"/>
                        <a:ext cx="4419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5" name="Object 5"/>
          <p:cNvGraphicFramePr>
            <a:graphicFrameLocks noChangeAspect="1"/>
          </p:cNvGraphicFramePr>
          <p:nvPr/>
        </p:nvGraphicFramePr>
        <p:xfrm>
          <a:off x="2209800" y="1962150"/>
          <a:ext cx="1971676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9" name="Equation" r:id="rId10" imgW="876240" imgH="203040" progId="Equation.DSMT4">
                  <p:embed/>
                </p:oleObj>
              </mc:Choice>
              <mc:Fallback>
                <p:oleObj name="Equation" r:id="rId10" imgW="876240" imgH="20304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962150"/>
                        <a:ext cx="1971676" cy="457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6" name="Object 6"/>
          <p:cNvGraphicFramePr>
            <a:graphicFrameLocks noChangeAspect="1"/>
          </p:cNvGraphicFramePr>
          <p:nvPr/>
        </p:nvGraphicFramePr>
        <p:xfrm>
          <a:off x="685800" y="3206160"/>
          <a:ext cx="4648200" cy="432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0" name="Equation" r:id="rId12" imgW="2184120" imgH="203040" progId="Equation.DSMT4">
                  <p:embed/>
                </p:oleObj>
              </mc:Choice>
              <mc:Fallback>
                <p:oleObj name="Equation" r:id="rId12" imgW="2184120" imgH="203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206160"/>
                        <a:ext cx="4648200" cy="4323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804459"/>
              </p:ext>
            </p:extLst>
          </p:nvPr>
        </p:nvGraphicFramePr>
        <p:xfrm>
          <a:off x="2181225" y="3790950"/>
          <a:ext cx="20859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1" name="Equation" r:id="rId14" imgW="927000" imgH="203040" progId="Equation.DSMT4">
                  <p:embed/>
                </p:oleObj>
              </mc:Choice>
              <mc:Fallback>
                <p:oleObj name="Equation" r:id="rId14" imgW="927000" imgH="203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1225" y="3790950"/>
                        <a:ext cx="2085975" cy="457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435</Words>
  <Application>Microsoft Office PowerPoint</Application>
  <PresentationFormat>On-screen Show (16:9)</PresentationFormat>
  <Paragraphs>45</Paragraphs>
  <Slides>11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Equation</vt:lpstr>
      <vt:lpstr>Adding and Subtracting Polynomials</vt:lpstr>
      <vt:lpstr>Adding and Subtracting Polynomials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140</cp:revision>
  <dcterms:created xsi:type="dcterms:W3CDTF">2016-12-20T05:05:08Z</dcterms:created>
  <dcterms:modified xsi:type="dcterms:W3CDTF">2017-04-01T22:07:05Z</dcterms:modified>
</cp:coreProperties>
</file>